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950" r:id="rId3"/>
    <p:sldId id="939" r:id="rId5"/>
    <p:sldId id="984" r:id="rId6"/>
    <p:sldId id="1155" r:id="rId7"/>
    <p:sldId id="983" r:id="rId8"/>
    <p:sldId id="958" r:id="rId9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 userDrawn="1">
          <p15:clr>
            <a:srgbClr val="A4A3A4"/>
          </p15:clr>
        </p15:guide>
        <p15:guide id="2" pos="283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乔鑫" initials="QX" lastIdx="7" clrIdx="0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CC"/>
    <a:srgbClr val="3399FF"/>
    <a:srgbClr val="3366FF"/>
    <a:srgbClr val="0099FF"/>
    <a:srgbClr val="B989DD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83138" autoAdjust="0"/>
  </p:normalViewPr>
  <p:slideViewPr>
    <p:cSldViewPr showGuides="1">
      <p:cViewPr varScale="1">
        <p:scale>
          <a:sx n="155" d="100"/>
          <a:sy n="155" d="100"/>
        </p:scale>
        <p:origin x="-1423" y="-51"/>
      </p:cViewPr>
      <p:guideLst>
        <p:guide orient="horz" pos="3238"/>
        <p:guide pos="28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2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37C1CD-1DB9-4E6A-8C5A-233BD2A8087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692014A0-1195-4C90-B885-09E67F26CBD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B3D0BA0-2C68-4322-8F1D-C2CC6F9AFBF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014A0-1195-4C90-B885-09E67F26CB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位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4F4DB-1F3D-4F92-AF2A-52E7B9C02F0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0E1C6-47A0-4A32-9C5A-9556ADAEB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1" y="55245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90C26E7E-D1A3-4510-A528-9BB2FA735002}" type="slidenum">
              <a:rPr lang="zh-CN" altLang="en-US"/>
            </a:fld>
            <a:endParaRPr lang="zh-CN" altLang="en-US"/>
          </a:p>
        </p:txBody>
      </p:sp>
      <p:pic>
        <p:nvPicPr>
          <p:cNvPr id="5" name="Picture 2" descr="E:\Mirror\Work_FJ\win2k&amp;vasp\sustc_HPC\计算中心\ccse\images\微信图片_20191021122948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30"/>
          <a:stretch>
            <a:fillRect/>
          </a:stretch>
        </p:blipFill>
        <p:spPr bwMode="auto">
          <a:xfrm>
            <a:off x="331811" y="15345"/>
            <a:ext cx="528904" cy="50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Desktop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42" y="0"/>
            <a:ext cx="1969234" cy="5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1" y="55245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87474"/>
            <a:ext cx="8568952" cy="4655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C7007C36-F0E2-4B2E-98F1-F2E3A3EF6D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1" y="55245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87474"/>
            <a:ext cx="8568952" cy="4655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BC840812-BEB7-4340-A334-A152D646AE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1" y="55245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87474"/>
            <a:ext cx="8568952" cy="4655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292A834A-15B9-4AA9-94FA-C2D37050CB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1" y="55245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87474"/>
            <a:ext cx="8568952" cy="4655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2E96EF99-6733-4D56-9A03-27F667D793B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323851" y="552450"/>
            <a:ext cx="8569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87474"/>
            <a:ext cx="8568952" cy="4655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7010400" y="4869657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50771C58-2E12-4678-81C9-DFD2C125D5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1C83B7-96E6-429A-8C12-2BB13E511E0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93185CF-D587-4455-B46A-96BBF1CA7DD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" y="136"/>
            <a:ext cx="9144000" cy="51432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277224"/>
            <a:ext cx="9144000" cy="1944149"/>
          </a:xfrm>
          <a:prstGeom prst="rect">
            <a:avLst/>
          </a:prstGeom>
          <a:gradFill flip="none" rotWithShape="1">
            <a:gsLst>
              <a:gs pos="100000">
                <a:srgbClr val="182B4C">
                  <a:alpha val="1961"/>
                </a:srgbClr>
              </a:gs>
              <a:gs pos="40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rgbClr val="1289C4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127381" y="1539444"/>
            <a:ext cx="4892114" cy="1419708"/>
          </a:xfrm>
          <a:prstGeom prst="rect">
            <a:avLst/>
          </a:prstGeom>
        </p:spPr>
        <p:txBody>
          <a:bodyPr lIns="68580" tIns="34290" rIns="68580" bIns="34290"/>
          <a:lstStyle/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en-US" altLang="zh-CN" sz="4100" b="1" dirty="0">
                <a:solidFill>
                  <a:srgbClr val="063C8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Linux</a:t>
            </a:r>
            <a:r>
              <a:rPr lang="zh-CN" altLang="en-US" sz="4100" b="1" dirty="0">
                <a:solidFill>
                  <a:srgbClr val="063C8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基础</a:t>
            </a:r>
            <a:endParaRPr lang="en-US" altLang="zh-CN" sz="4100" b="1" dirty="0">
              <a:solidFill>
                <a:srgbClr val="063C8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algn="ctr" defTabSz="914400">
              <a:spcBef>
                <a:spcPct val="20000"/>
              </a:spcBef>
              <a:defRPr/>
            </a:pPr>
            <a:endParaRPr lang="en-US" altLang="zh-CN" sz="1100" b="1" dirty="0">
              <a:solidFill>
                <a:srgbClr val="063C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 defTabSz="914400">
              <a:spcBef>
                <a:spcPct val="20000"/>
              </a:spcBef>
              <a:defRPr/>
            </a:pPr>
            <a:r>
              <a:rPr lang="zh-CN" altLang="en-US" sz="2100" b="1" dirty="0" smtClean="0">
                <a:solidFill>
                  <a:srgbClr val="063C8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谢作扬 </a:t>
            </a:r>
            <a:r>
              <a:rPr lang="en-US" altLang="zh-CN" sz="2100" dirty="0" smtClean="0">
                <a:solidFill>
                  <a:srgbClr val="063C8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2024.03.12</a:t>
            </a:r>
            <a:endParaRPr lang="zh-CN" altLang="en-US" sz="2100" dirty="0">
              <a:solidFill>
                <a:srgbClr val="063C8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6" y="1777484"/>
            <a:ext cx="3509688" cy="836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699542"/>
            <a:ext cx="856895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目录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操作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命令：</a:t>
            </a:r>
            <a:endParaRPr lang="zh-CN" altLang="en-US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目录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切换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cd;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目录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查看 </a:t>
            </a:r>
            <a:r>
              <a:rPr lang="en-US" altLang="zh-CN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ls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;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目录操作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增</a:t>
            </a:r>
            <a:r>
              <a:rPr lang="en-US" altLang="zh-CN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mkdir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，删</a:t>
            </a:r>
            <a:r>
              <a:rPr lang="en-US" altLang="zh-CN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rm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，改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mv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，复制</a:t>
            </a:r>
            <a:r>
              <a:rPr lang="en-US" altLang="zh-CN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cp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，查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find); 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347470"/>
            <a:ext cx="6972300" cy="2980055"/>
          </a:xfrm>
          <a:prstGeom prst="rect">
            <a:avLst/>
          </a:prstGeom>
        </p:spPr>
      </p:pic>
      <p:sp>
        <p:nvSpPr>
          <p:cNvPr id="6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Linux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基础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60290" y="1131570"/>
            <a:ext cx="4025900" cy="4953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buFont typeface="+mj-lt"/>
              <a:buNone/>
            </a:pPr>
            <a:r>
              <a:rPr lang="zh-CN" altLang="en-US" sz="1200" dirty="0" smtClean="0">
                <a:solidFill>
                  <a:schemeClr val="tx2"/>
                </a:solidFill>
                <a:latin typeface="+mn-lt"/>
                <a:ea typeface="华文楷体" panose="02010600040101010101" pitchFamily="2" charset="-122"/>
                <a:cs typeface="+mn-lt"/>
              </a:rPr>
              <a:t>文件操作命令</a:t>
            </a:r>
            <a:r>
              <a:rPr lang="zh-CN" altLang="en-US" sz="1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 增touch，删rm，查find  grep  cat  more  less  tail 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627380"/>
            <a:ext cx="3972560" cy="1958340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Linux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基础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2643505"/>
            <a:ext cx="4052570" cy="241681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932045" y="3220085"/>
            <a:ext cx="402971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Font typeface="+mj-lt"/>
              <a:buNone/>
            </a:pPr>
            <a:r>
              <a:rPr lang="en-US" altLang="zh-CN" sz="1200" dirty="0" smtClean="0">
                <a:solidFill>
                  <a:schemeClr val="tx2"/>
                </a:solidFill>
                <a:latin typeface="+mn-lt"/>
                <a:ea typeface="华文楷体" panose="02010600040101010101" pitchFamily="2" charset="-122"/>
                <a:cs typeface="+mn-lt"/>
                <a:sym typeface="+mn-ea"/>
              </a:rPr>
              <a:t>vi</a:t>
            </a:r>
            <a:r>
              <a:rPr lang="zh-CN" altLang="en-US" sz="1200" dirty="0" smtClean="0">
                <a:solidFill>
                  <a:schemeClr val="tx2"/>
                </a:solidFill>
                <a:latin typeface="+mn-lt"/>
                <a:ea typeface="华文楷体" panose="02010600040101010101" pitchFamily="2" charset="-122"/>
                <a:cs typeface="+mn-lt"/>
                <a:sym typeface="+mn-ea"/>
              </a:rPr>
              <a:t>编辑器：</a:t>
            </a:r>
            <a:r>
              <a:rPr lang="zh-CN" altLang="en-US" sz="1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在一般模式中可以进行删除、复制、贴上操作;</a:t>
            </a:r>
            <a:r>
              <a:rPr lang="en-US" altLang="zh-CN" sz="1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zh-CN" altLang="en-US" sz="1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但却无法编辑文件内容。按下『i, I, o, O, a, A, r, R』等任何一个字母之后才会进入编辑模式。通常</a:t>
            </a:r>
            <a:r>
              <a:rPr lang="en-US" altLang="zh-CN" sz="1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左下方会出现『INSERT 或 REPLACE 』的字样</a:t>
            </a:r>
            <a:r>
              <a:rPr lang="zh-CN" altLang="en-US" sz="1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r>
              <a:rPr lang="en-US" altLang="zh-CN" sz="1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而如果回到一般模式时</a:t>
            </a:r>
            <a:r>
              <a:rPr lang="zh-CN" altLang="en-US" sz="1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</a:t>
            </a:r>
            <a:r>
              <a:rPr lang="en-US" altLang="zh-CN" sz="1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按下『Esc』</a:t>
            </a:r>
            <a:r>
              <a:rPr lang="zh-CN" altLang="en-US" sz="1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endParaRPr lang="zh-CN" altLang="en-US" sz="1200" dirty="0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918" y="2354987"/>
            <a:ext cx="856895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+mj-lt"/>
              <a:buNone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文件和目录权限：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421  421 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421     -  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rw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-   ---    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---    </a:t>
            </a:r>
            <a:r>
              <a:rPr lang="en-US" altLang="zh-CN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chmod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990" y="2859405"/>
            <a:ext cx="7851775" cy="12166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3850" y="627380"/>
            <a:ext cx="8479790" cy="16452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CN" dirty="0">
                <a:solidFill>
                  <a:srgbClr val="800000"/>
                </a:solidFill>
              </a:rPr>
              <a:t>. </a:t>
            </a:r>
            <a:r>
              <a:rPr lang="en-US" altLang="zh-CN" dirty="0" err="1">
                <a:solidFill>
                  <a:srgbClr val="800000"/>
                </a:solidFill>
              </a:rPr>
              <a:t>chmod</a:t>
            </a:r>
            <a:r>
              <a:rPr lang="zh-CN" altLang="en-US" dirty="0">
                <a:solidFill>
                  <a:srgbClr val="800000"/>
                </a:solidFill>
              </a:rPr>
              <a:t>命令</a:t>
            </a:r>
            <a:endParaRPr lang="zh-CN" altLang="en-US" dirty="0">
              <a:solidFill>
                <a:srgbClr val="80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CN" sz="10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</a:t>
            </a: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功能： 修改文件的权限</a:t>
            </a:r>
            <a:r>
              <a:rPr lang="en-US" altLang="zh-CN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                            </a:t>
            </a: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语法：  </a:t>
            </a:r>
            <a:r>
              <a:rPr lang="en-US" altLang="zh-CN" sz="1000" dirty="0" err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chmod</a:t>
            </a:r>
            <a:r>
              <a:rPr lang="en-US" altLang="zh-CN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</a:t>
            </a: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权限参数  文件或目录名称</a:t>
            </a:r>
            <a:endParaRPr lang="zh-CN" altLang="en-US" sz="10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</a:t>
            </a:r>
            <a:endParaRPr lang="zh-CN" altLang="en-US" sz="10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描述：首先介绍文件权限。每个文件或目录都有一组</a:t>
            </a:r>
            <a:r>
              <a:rPr lang="en-US" altLang="zh-CN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9</a:t>
            </a: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个权限位，每三位被分为一组，他们分别是属主权限位（占三个位置 ）、用户组权限位（占三个位置）、其它用户权限位（占三个位置）。比如</a:t>
            </a:r>
            <a:r>
              <a:rPr lang="en-US" altLang="zh-CN" sz="1000" dirty="0" err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rwxr</a:t>
            </a:r>
            <a:r>
              <a:rPr lang="en-US" altLang="zh-CN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-</a:t>
            </a:r>
            <a:r>
              <a:rPr lang="en-US" altLang="zh-CN" sz="1000" dirty="0" err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xr</a:t>
            </a:r>
            <a:r>
              <a:rPr lang="en-US" altLang="zh-CN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-x </a:t>
            </a: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，我们数一下就知道是不是</a:t>
            </a:r>
            <a:r>
              <a:rPr lang="en-US" altLang="zh-CN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9</a:t>
            </a: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个位置了，正是这</a:t>
            </a:r>
            <a:r>
              <a:rPr lang="en-US" altLang="zh-CN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9</a:t>
            </a: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个权限位来控制文件属主、用户组以及其它用户的权限。</a:t>
            </a:r>
            <a:endParaRPr lang="en-US" altLang="zh-CN" sz="1000" dirty="0" smtClean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要</a:t>
            </a: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设置这些文件的权限就用 </a:t>
            </a:r>
            <a:r>
              <a:rPr lang="en-US" altLang="zh-CN" sz="1000" dirty="0" err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chmod</a:t>
            </a: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这个命令来设置，然而在使用</a:t>
            </a:r>
            <a:r>
              <a:rPr lang="en-US" altLang="zh-CN" sz="1000" dirty="0" err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chmod</a:t>
            </a:r>
            <a:r>
              <a:rPr lang="en-US" altLang="zh-CN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10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之前需要先了解权限参数的用法。权限参数可以有两种使用方法：英文字母表示法和数字表示法。</a:t>
            </a:r>
            <a:endParaRPr lang="zh-CN" altLang="en-US" sz="10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Linux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基础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699542"/>
            <a:ext cx="8568952" cy="4215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+mj-lt"/>
              <a:buNone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压缩、解压和打包文件：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tar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en-US" altLang="zh-CN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s</a:t>
            </a:r>
            <a:r>
              <a:rPr lang="en-US" altLang="zh-CN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cp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(-r -P)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en-US" altLang="zh-CN" sz="1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1. 使用tar压缩文件</a:t>
            </a:r>
            <a:endParaRPr lang="en-US" altLang="zh-CN" sz="1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en-US" altLang="zh-CN" sz="1400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tar -zcvf test.tar.gz ./test/</a:t>
            </a:r>
            <a:endParaRPr lang="en-US" altLang="zh-CN" sz="1400" dirty="0" smtClean="0">
              <a:solidFill>
                <a:srgbClr val="0033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en-US" altLang="zh-CN" sz="1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该命令表示压缩当前文件夹下的文件夹test，压缩后缀名为test.tar.gz</a:t>
            </a:r>
            <a:endParaRPr lang="en-US" altLang="zh-CN" sz="1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en-US" altLang="zh-CN" sz="1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如果不需要压缩成gz，只需要后缀为tar格式的，那么输入如下命令：</a:t>
            </a:r>
            <a:endParaRPr lang="en-US" altLang="zh-CN" sz="1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en-US" altLang="zh-CN" sz="1400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tar -cvf test.tar ./test/</a:t>
            </a:r>
            <a:endParaRPr lang="en-US" altLang="zh-CN" sz="1400" dirty="0" smtClean="0">
              <a:solidFill>
                <a:srgbClr val="0033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endParaRPr lang="en-US" altLang="zh-CN" sz="1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en-US" altLang="zh-CN" sz="1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2. 使用tar解压文件</a:t>
            </a:r>
            <a:endParaRPr lang="en-US" altLang="zh-CN" sz="1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en-US" altLang="zh-CN" sz="1400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tar -xzvf test.tar.gz  </a:t>
            </a:r>
            <a:endParaRPr lang="en-US" altLang="zh-CN" sz="1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en-US" altLang="zh-CN" sz="1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该命令表示把后缀为.tar.gz的文件解压到当前文件夹下。</a:t>
            </a:r>
            <a:endParaRPr lang="en-US" altLang="zh-CN" sz="1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en-US" altLang="zh-CN" sz="1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如果压缩文件的后缀是.tar，没有gz，则使用命令:</a:t>
            </a:r>
            <a:endParaRPr lang="en-US" altLang="zh-CN" sz="1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en-US" altLang="zh-CN" sz="1400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tar -xvf test.tar</a:t>
            </a:r>
            <a:endParaRPr lang="en-US" altLang="zh-CN" sz="1400" dirty="0" smtClean="0">
              <a:solidFill>
                <a:srgbClr val="0033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zh-CN" altLang="en-US" sz="1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远程</a:t>
            </a:r>
            <a:r>
              <a:rPr lang="en-US" altLang="zh-CN" sz="1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复制目录命令格式：</a:t>
            </a:r>
            <a:endParaRPr lang="en-US" altLang="zh-CN" sz="1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en-US" altLang="zh-CN" sz="1400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scp -r local_folder remote_username@remote_ip:remote_folder </a:t>
            </a:r>
            <a:endParaRPr lang="en-US" altLang="zh-CN" sz="1400" dirty="0" smtClean="0">
              <a:solidFill>
                <a:srgbClr val="0033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en-US" altLang="zh-CN" sz="1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或者 </a:t>
            </a:r>
            <a:endParaRPr lang="en-US" altLang="zh-CN" sz="1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en-US" altLang="zh-CN" sz="1400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scp -r local_folder remote_ip:remote_folder </a:t>
            </a:r>
            <a:endParaRPr lang="en-US" altLang="zh-CN" sz="1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en-US" altLang="zh-CN" sz="1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第1个指定了用户名，命令执行后需要再输入密码；</a:t>
            </a:r>
            <a:endParaRPr lang="en-US" altLang="zh-CN" sz="1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en-US" altLang="zh-CN" sz="1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第2个没有指定用户名，命令执行后需要输入用户名和密码；</a:t>
            </a:r>
            <a:endParaRPr lang="en-US" altLang="zh-CN" sz="1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en-US" altLang="zh-CN" sz="1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应用实例：</a:t>
            </a:r>
            <a:endParaRPr lang="en-US" altLang="zh-CN" sz="1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en-US" altLang="zh-CN" sz="1400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scp -r test/ root@login02:~/others/ </a:t>
            </a:r>
            <a:endParaRPr lang="en-US" altLang="zh-CN" sz="1400" dirty="0" smtClean="0">
              <a:solidFill>
                <a:srgbClr val="0033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en-US" altLang="zh-CN" sz="1400" dirty="0" smtClean="0">
                <a:solidFill>
                  <a:srgbClr val="00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scp -r test/ login03:~/others/ </a:t>
            </a:r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5148198" y="1203429"/>
            <a:ext cx="35928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+mj-lt"/>
              <a:buNone/>
            </a:pPr>
            <a:endParaRPr lang="zh-CN" altLang="en-US" sz="12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Font typeface="+mj-lt"/>
              <a:buNone/>
            </a:pPr>
            <a:r>
              <a:rPr lang="zh-CN" altLang="en-US" sz="1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其它命令：</a:t>
            </a:r>
            <a:r>
              <a:rPr lang="en-US" altLang="zh-CN" sz="1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locate  </a:t>
            </a:r>
            <a:r>
              <a:rPr lang="en-US" altLang="zh-CN" sz="1200" dirty="0" err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whereis</a:t>
            </a:r>
            <a:r>
              <a:rPr lang="en-US" altLang="zh-CN" sz="1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which  </a:t>
            </a:r>
            <a:r>
              <a:rPr lang="en-US" altLang="zh-CN" sz="1200" dirty="0" err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pwd</a:t>
            </a:r>
            <a:r>
              <a:rPr lang="en-US" altLang="zh-CN" sz="1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top  </a:t>
            </a:r>
            <a:r>
              <a:rPr lang="en-US" altLang="zh-CN" sz="1200" dirty="0" err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ps</a:t>
            </a:r>
            <a:r>
              <a:rPr lang="en-US" altLang="zh-CN" sz="12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kill (-9)</a:t>
            </a:r>
            <a:endParaRPr lang="zh-CN" altLang="en-US" sz="12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0335" y="1779905"/>
            <a:ext cx="3761740" cy="1405255"/>
          </a:xfrm>
          <a:prstGeom prst="rect">
            <a:avLst/>
          </a:prstGeom>
        </p:spPr>
      </p:pic>
      <p:sp>
        <p:nvSpPr>
          <p:cNvPr id="6" name="标题 1"/>
          <p:cNvSpPr txBox="1"/>
          <p:nvPr/>
        </p:nvSpPr>
        <p:spPr>
          <a:xfrm>
            <a:off x="899592" y="18063"/>
            <a:ext cx="8126095" cy="4654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Linux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基础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Mirror\Work_FJ\组会\述职报告&amp;个人总结\For聘期三\8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537"/>
            <a:ext cx="9144001" cy="182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/>
          <a:stretch>
            <a:fillRect/>
          </a:stretch>
        </p:blipFill>
        <p:spPr>
          <a:xfrm>
            <a:off x="0" y="2695444"/>
            <a:ext cx="3268397" cy="21828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2" b="10591"/>
          <a:stretch>
            <a:fillRect/>
          </a:stretch>
        </p:blipFill>
        <p:spPr>
          <a:xfrm>
            <a:off x="4810308" y="1995687"/>
            <a:ext cx="4333692" cy="303390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511"/>
            <a:ext cx="9144000" cy="4114808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 bwMode="auto">
          <a:xfrm>
            <a:off x="3770849" y="2135756"/>
            <a:ext cx="2088232" cy="7240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8" tIns="45719" rIns="91438" bIns="45719"/>
          <a:lstStyle/>
          <a:p>
            <a:pPr>
              <a:defRPr/>
            </a:pPr>
            <a:r>
              <a:rPr lang="zh-CN" altLang="en-US" sz="4400" b="1" dirty="0">
                <a:solidFill>
                  <a:schemeClr val="tx2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谢 谢！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  <p:pic>
        <p:nvPicPr>
          <p:cNvPr id="7" name="Picture 2" descr="E:\Mirror\Work_FJ\win2k&amp;vasp\sustc_HPC\计算中心\ccse\images\微信图片_2019102112294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4" y="69472"/>
            <a:ext cx="2944869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099.571653543307,&quot;width&quot;:14400}"/>
</p:tagLst>
</file>

<file path=ppt/tags/tag2.xml><?xml version="1.0" encoding="utf-8"?>
<p:tagLst xmlns:p="http://schemas.openxmlformats.org/presentationml/2006/main">
  <p:tag name="COMMONDATA" val="eyJoZGlkIjoiNzg4MDU4MWU3N2VkZjlmZThiOGQ5NDU1ZTFkOWI4NzcifQ=="/>
  <p:tag name="KSO_WPP_MARK_KEY" val="3967f8a9-7fce-46c1-ba3f-f3373fe31ffc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WPS Presentation</Application>
  <PresentationFormat>全屏显示(16:9)</PresentationFormat>
  <Paragraphs>59</Paragraphs>
  <Slides>6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Arial Black</vt:lpstr>
      <vt:lpstr>微软雅黑</vt:lpstr>
      <vt:lpstr>Arial</vt:lpstr>
      <vt:lpstr>华文楷体</vt:lpstr>
      <vt:lpstr>Times New Roman</vt:lpstr>
      <vt:lpstr>仿宋</vt:lpstr>
      <vt:lpstr>Helvetica Light</vt:lpstr>
      <vt:lpstr>Arial Unicode MS</vt:lpstr>
      <vt:lpstr>Times New Roman</vt:lpstr>
      <vt:lpstr>等线</vt:lpstr>
      <vt:lpstr>Bahnschrift SemiBold Condensed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Miao</dc:creator>
  <cp:lastModifiedBy>Administrator</cp:lastModifiedBy>
  <cp:revision>1297</cp:revision>
  <dcterms:created xsi:type="dcterms:W3CDTF">2013-02-17T01:49:00Z</dcterms:created>
  <dcterms:modified xsi:type="dcterms:W3CDTF">2024-03-12T07:32:40Z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1033-12.2.0.13489</vt:lpwstr>
  </property>
  <property fmtid="{D5CDD505-2E9C-101B-9397-08002B2CF9AE}" pid="3" name="ICV">
    <vt:lpwstr>D797EC28BD4F4117A04F059DBAC29476_13</vt:lpwstr>
  </property>
</Properties>
</file>